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0" r:id="rId2"/>
    <p:sldId id="256" r:id="rId3"/>
    <p:sldId id="257" r:id="rId4"/>
    <p:sldId id="259" r:id="rId5"/>
    <p:sldId id="261" r:id="rId6"/>
    <p:sldId id="263" r:id="rId7"/>
    <p:sldId id="265" r:id="rId8"/>
    <p:sldId id="268" r:id="rId9"/>
    <p:sldId id="258" r:id="rId10"/>
    <p:sldId id="260" r:id="rId11"/>
    <p:sldId id="262" r:id="rId12"/>
    <p:sldId id="264" r:id="rId13"/>
    <p:sldId id="266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0" d="100"/>
        <a:sy n="4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88427-4DE7-5B4F-894D-8474AF96A89A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D651-3F53-274F-82FF-2A4E0CF79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01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88427-4DE7-5B4F-894D-8474AF96A89A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D651-3F53-274F-82FF-2A4E0CF79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3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88427-4DE7-5B4F-894D-8474AF96A89A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D651-3F53-274F-82FF-2A4E0CF79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35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88427-4DE7-5B4F-894D-8474AF96A89A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D651-3F53-274F-82FF-2A4E0CF79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96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88427-4DE7-5B4F-894D-8474AF96A89A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D651-3F53-274F-82FF-2A4E0CF79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48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88427-4DE7-5B4F-894D-8474AF96A89A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D651-3F53-274F-82FF-2A4E0CF79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78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88427-4DE7-5B4F-894D-8474AF96A89A}" type="datetimeFigureOut">
              <a:rPr lang="en-US" smtClean="0"/>
              <a:t>9/23/20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D651-3F53-274F-82FF-2A4E0CF79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09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88427-4DE7-5B4F-894D-8474AF96A89A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D651-3F53-274F-82FF-2A4E0CF79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0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88427-4DE7-5B4F-894D-8474AF96A89A}" type="datetimeFigureOut">
              <a:rPr lang="en-US" smtClean="0"/>
              <a:t>9/23/20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D651-3F53-274F-82FF-2A4E0CF79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50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88427-4DE7-5B4F-894D-8474AF96A89A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D651-3F53-274F-82FF-2A4E0CF79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55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88427-4DE7-5B4F-894D-8474AF96A89A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D651-3F53-274F-82FF-2A4E0CF79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56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88427-4DE7-5B4F-894D-8474AF96A89A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DD651-3F53-274F-82FF-2A4E0CF79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6975" y="1636420"/>
            <a:ext cx="6990051" cy="200900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Registration of Diffusion Images to Anatomical Images in TRACULA</a:t>
            </a:r>
            <a:endParaRPr lang="en-US" sz="4000" b="1" dirty="0">
              <a:cs typeface="+mj-cs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98095" y="3965186"/>
            <a:ext cx="6947811" cy="2448557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3000" b="1" dirty="0"/>
              <a:t>Arman </a:t>
            </a:r>
            <a:r>
              <a:rPr lang="en-US" sz="3000" b="1" dirty="0" err="1"/>
              <a:t>Avesta</a:t>
            </a:r>
            <a:r>
              <a:rPr lang="en-US" sz="3000" b="1" dirty="0"/>
              <a:t>, MD</a:t>
            </a:r>
          </a:p>
          <a:p>
            <a:pPr>
              <a:defRPr/>
            </a:pPr>
            <a:endParaRPr lang="en-US" sz="2400" b="1" dirty="0"/>
          </a:p>
          <a:p>
            <a:pPr>
              <a:lnSpc>
                <a:spcPct val="90000"/>
              </a:lnSpc>
              <a:defRPr/>
            </a:pPr>
            <a:r>
              <a:rPr lang="en-US" sz="2400" dirty="0"/>
              <a:t>Postdoc Research Fellow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/>
              <a:t>Department of Radiology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/>
              <a:t>Massachusetts General Hospital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/>
              <a:t>Harvard Medical School</a:t>
            </a:r>
          </a:p>
          <a:p>
            <a:pPr>
              <a:lnSpc>
                <a:spcPct val="90000"/>
              </a:lnSpc>
              <a:defRPr/>
            </a:pPr>
            <a:endParaRPr lang="en-US" sz="2400" b="1" dirty="0"/>
          </a:p>
          <a:p>
            <a:pPr eaLnBrk="1" hangingPunct="1">
              <a:lnSpc>
                <a:spcPct val="90000"/>
              </a:lnSpc>
              <a:defRPr/>
            </a:pPr>
            <a:endParaRPr lang="en-US" sz="2400" dirty="0">
              <a:cs typeface="+mn-cs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2400" dirty="0">
              <a:cs typeface="+mn-cs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8" y="278145"/>
            <a:ext cx="914399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370" y="278145"/>
            <a:ext cx="838200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346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12 at 11.18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9" y="0"/>
            <a:ext cx="88924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42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12 at 11.19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73" y="0"/>
            <a:ext cx="8900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42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12 at 11.20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9" y="0"/>
            <a:ext cx="8884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47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12 at 11.22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7" y="0"/>
            <a:ext cx="8886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13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Registration </a:t>
            </a:r>
            <a:r>
              <a:rPr lang="en-US"/>
              <a:t>with FLIRT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Alignment is good both in brainstem and in upper levels</a:t>
            </a:r>
          </a:p>
        </p:txBody>
      </p:sp>
    </p:spTree>
    <p:extLst>
      <p:ext uri="{BB962C8B-B14F-4D97-AF65-F5344CB8AC3E}">
        <p14:creationId xmlns:p14="http://schemas.microsoft.com/office/powerpoint/2010/main" val="2737054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5-19 at 9.52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98" y="0"/>
            <a:ext cx="83322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10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19 at 9.52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46" y="0"/>
            <a:ext cx="8326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87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19 at 9.52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98" y="0"/>
            <a:ext cx="83322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87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19 at 9.52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93" y="0"/>
            <a:ext cx="8312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87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19 at 9.53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5" y="0"/>
            <a:ext cx="8327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87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Registration with default </a:t>
            </a:r>
            <a:r>
              <a:rPr lang="en-US" dirty="0" err="1"/>
              <a:t>bbregister</a:t>
            </a:r>
            <a:r>
              <a:rPr lang="en-US" dirty="0"/>
              <a:t> settings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Upper planes align well</a:t>
            </a:r>
          </a:p>
          <a:p>
            <a:r>
              <a:rPr lang="en-US" dirty="0"/>
              <a:t>brainstem doesn’t align well</a:t>
            </a:r>
          </a:p>
        </p:txBody>
      </p:sp>
    </p:spTree>
    <p:extLst>
      <p:ext uri="{BB962C8B-B14F-4D97-AF65-F5344CB8AC3E}">
        <p14:creationId xmlns:p14="http://schemas.microsoft.com/office/powerpoint/2010/main" val="1402841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19 at 9.53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95" y="0"/>
            <a:ext cx="8320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87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19 at 9.53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95" y="0"/>
            <a:ext cx="8320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87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19 at 9.54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69" y="0"/>
            <a:ext cx="8313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87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19 at 9.54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5" y="0"/>
            <a:ext cx="8327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87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19 at 9.54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77" y="0"/>
            <a:ext cx="8325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87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19 at 9.54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15" y="0"/>
            <a:ext cx="8307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87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19 at 9.55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77" y="0"/>
            <a:ext cx="8325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87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19 at 9.57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5" y="0"/>
            <a:ext cx="8327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87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19 at 9.58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69" y="0"/>
            <a:ext cx="8313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87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19 at 9.58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23" y="0"/>
            <a:ext cx="831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87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5-12 at 11.15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51" y="0"/>
            <a:ext cx="8898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027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19 at 9.59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5" y="0"/>
            <a:ext cx="8327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87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19 at 9.59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46" y="0"/>
            <a:ext cx="8326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87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19 at 9.59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95" y="0"/>
            <a:ext cx="8320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87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19 at 9.59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95" y="0"/>
            <a:ext cx="8320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87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12 at 11.18.1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9" y="0"/>
            <a:ext cx="8884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42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12 at 11.19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9" y="0"/>
            <a:ext cx="88924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42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12 at 11.20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3" y="0"/>
            <a:ext cx="8890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42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12 at 11.22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22" y="0"/>
            <a:ext cx="8905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47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Registration with </a:t>
            </a:r>
            <a:r>
              <a:rPr lang="en-US" dirty="0" err="1"/>
              <a:t>bbregister</a:t>
            </a:r>
            <a:r>
              <a:rPr lang="en-US" dirty="0"/>
              <a:t> using brainstem surface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Brainstem aligns well</a:t>
            </a:r>
          </a:p>
          <a:p>
            <a:r>
              <a:rPr lang="en-US" dirty="0"/>
              <a:t>Upper planes don’t align well</a:t>
            </a:r>
          </a:p>
        </p:txBody>
      </p:sp>
    </p:spTree>
    <p:extLst>
      <p:ext uri="{BB962C8B-B14F-4D97-AF65-F5344CB8AC3E}">
        <p14:creationId xmlns:p14="http://schemas.microsoft.com/office/powerpoint/2010/main" val="713852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12 at 11.16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73" y="0"/>
            <a:ext cx="8900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42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65</Words>
  <Application>Microsoft Macintosh PowerPoint</Application>
  <PresentationFormat>On-screen Show (4:3)</PresentationFormat>
  <Paragraphs>16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Registration of Diffusion Images to Anatomical Images in TRACULA</vt:lpstr>
      <vt:lpstr>Registration with default bbregister settings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Registration with bbregister using brainstem surface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Registration with FLIRT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Massachusetts General Hospital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Emad Ahmadi</dc:creator>
  <cp:lastModifiedBy>Avesta, Arman</cp:lastModifiedBy>
  <cp:revision>12</cp:revision>
  <dcterms:created xsi:type="dcterms:W3CDTF">2014-05-12T15:23:29Z</dcterms:created>
  <dcterms:modified xsi:type="dcterms:W3CDTF">2020-09-24T02:06:51Z</dcterms:modified>
</cp:coreProperties>
</file>